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8"/>
  </p:notesMasterIdLst>
  <p:sldIdLst>
    <p:sldId id="256" r:id="rId3"/>
    <p:sldId id="258" r:id="rId4"/>
    <p:sldId id="259" r:id="rId5"/>
    <p:sldId id="260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86" r:id="rId15"/>
    <p:sldId id="271" r:id="rId16"/>
    <p:sldId id="272" r:id="rId17"/>
    <p:sldId id="273" r:id="rId18"/>
    <p:sldId id="275" r:id="rId19"/>
    <p:sldId id="276" r:id="rId20"/>
    <p:sldId id="277" r:id="rId21"/>
    <p:sldId id="279" r:id="rId22"/>
    <p:sldId id="280" r:id="rId23"/>
    <p:sldId id="281" r:id="rId24"/>
    <p:sldId id="282" r:id="rId25"/>
    <p:sldId id="284" r:id="rId26"/>
    <p:sldId id="285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80" d="100"/>
          <a:sy n="80" d="100"/>
        </p:scale>
        <p:origin x="7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4210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76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主要进行用户得注册，登录，找回密码，检索等功能。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用户管理（用户接口）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文件的上传与下载功能（与中转服务器的交互）。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文件服务（用户接口）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对文件进行加密，并将文件写入到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中，建立索引。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加密检索（内部接口）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1D0ABF4-153D-4659-8C2D-72F1EA03879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62025" y="1531672"/>
            <a:ext cx="6579235" cy="446140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9A484D73-3B84-42BA-9C39-717283B4950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12810" y="1457325"/>
            <a:ext cx="274574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02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sp>
        <p:nvSpPr>
          <p:cNvPr id="12" name="文本框 8"/>
          <p:cNvSpPr txBox="1"/>
          <p:nvPr/>
        </p:nvSpPr>
        <p:spPr>
          <a:xfrm>
            <a:off x="737956" y="2026235"/>
            <a:ext cx="9149110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目前主要有两张表，一张为用户表，一张为文件表，用户管理主要针对用户信息表，文件服务主要文件信息表，文件表表中存储了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username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，避免了表的连接查询。</a:t>
            </a:r>
          </a:p>
        </p:txBody>
      </p:sp>
      <p:sp>
        <p:nvSpPr>
          <p:cNvPr id="13" name="矩形 12"/>
          <p:cNvSpPr/>
          <p:nvPr/>
        </p:nvSpPr>
        <p:spPr>
          <a:xfrm>
            <a:off x="737956" y="1443998"/>
            <a:ext cx="198002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数据库表的设计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666576" y="4788831"/>
            <a:ext cx="9291870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主要使用了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springboot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mybatis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mysql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，文件上传与下载在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service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层调用加密检索模块进行操作，目前后端的用户管理模块已经开发完毕。区块链存储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hash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表。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37955" y="4167526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后端框架搭建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737956" y="3511161"/>
            <a:ext cx="630101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对于用户的登录，注册，找回密码等功能，接口设计已经完成。</a:t>
            </a:r>
          </a:p>
        </p:txBody>
      </p:sp>
      <p:sp>
        <p:nvSpPr>
          <p:cNvPr id="19" name="矩形 18"/>
          <p:cNvSpPr/>
          <p:nvPr/>
        </p:nvSpPr>
        <p:spPr>
          <a:xfrm>
            <a:off x="737956" y="2854555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用户接口设计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工作进度汇报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项目风险预测及对策分析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组内会议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3182918" y="3233854"/>
            <a:ext cx="765739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3938760" y="3726297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3994987" y="3279015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22511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1"/>
                </a:solidFill>
              </a:rPr>
              <a:t>01</a:t>
            </a:r>
            <a:endParaRPr lang="en-US" altLang="zh-CN" sz="4000" b="1" dirty="0">
              <a:solidFill>
                <a:schemeClr val="accent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7222273" y="3233854"/>
            <a:ext cx="765739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978115" y="3726297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8034342" y="3279015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61866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1">
                    <a:lumMod val="75000"/>
                  </a:schemeClr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994838" y="2968013"/>
            <a:ext cx="3889396" cy="2613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51065" y="211928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6287944" y="3464219"/>
            <a:ext cx="1115122" cy="1115122"/>
            <a:chOff x="6177776" y="1807948"/>
            <a:chExt cx="1115122" cy="1115122"/>
          </a:xfrm>
        </p:grpSpPr>
        <p:sp>
          <p:nvSpPr>
            <p:cNvPr id="5" name="椭圆 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6" name="L 形 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7593673" y="3655526"/>
            <a:ext cx="3467616" cy="7325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6287944" y="2220153"/>
            <a:ext cx="1115122" cy="1115122"/>
            <a:chOff x="6177776" y="1807948"/>
            <a:chExt cx="1115122" cy="1115122"/>
          </a:xfrm>
        </p:grpSpPr>
        <p:sp>
          <p:nvSpPr>
            <p:cNvPr id="11" name="椭圆 10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L 形 11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7593673" y="2411460"/>
            <a:ext cx="3467616" cy="73250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6287944" y="4708285"/>
            <a:ext cx="1115122" cy="1115122"/>
            <a:chOff x="6177776" y="1807948"/>
            <a:chExt cx="1115122" cy="1115122"/>
          </a:xfrm>
        </p:grpSpPr>
        <p:sp>
          <p:nvSpPr>
            <p:cNvPr id="15" name="椭圆 1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L 形 1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矩形 16"/>
          <p:cNvSpPr/>
          <p:nvPr/>
        </p:nvSpPr>
        <p:spPr>
          <a:xfrm>
            <a:off x="7593673" y="4899592"/>
            <a:ext cx="3467616" cy="732508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166" y="1749157"/>
            <a:ext cx="3300312" cy="1855519"/>
          </a:xfrm>
          <a:prstGeom prst="rect">
            <a:avLst/>
          </a:prstGeom>
        </p:spPr>
      </p:pic>
      <p:grpSp>
        <p:nvGrpSpPr>
          <p:cNvPr id="20" name="组 19"/>
          <p:cNvGrpSpPr/>
          <p:nvPr/>
        </p:nvGrpSpPr>
        <p:grpSpPr>
          <a:xfrm>
            <a:off x="930166" y="3604676"/>
            <a:ext cx="3300312" cy="2553753"/>
            <a:chOff x="930166" y="3604676"/>
            <a:chExt cx="3300312" cy="2553753"/>
          </a:xfrm>
        </p:grpSpPr>
        <p:sp>
          <p:nvSpPr>
            <p:cNvPr id="18" name="矩形 17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626" y="1749157"/>
            <a:ext cx="3300312" cy="1855519"/>
          </a:xfrm>
          <a:prstGeom prst="rect">
            <a:avLst/>
          </a:prstGeom>
        </p:spPr>
      </p:pic>
      <p:grpSp>
        <p:nvGrpSpPr>
          <p:cNvPr id="24" name="组 23"/>
          <p:cNvGrpSpPr/>
          <p:nvPr/>
        </p:nvGrpSpPr>
        <p:grpSpPr>
          <a:xfrm>
            <a:off x="4466626" y="3604676"/>
            <a:ext cx="3300312" cy="2553753"/>
            <a:chOff x="930166" y="3604676"/>
            <a:chExt cx="3300312" cy="2553753"/>
          </a:xfrm>
        </p:grpSpPr>
        <p:sp>
          <p:nvSpPr>
            <p:cNvPr id="25" name="矩形 24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086" y="1749157"/>
            <a:ext cx="3300312" cy="1855519"/>
          </a:xfrm>
          <a:prstGeom prst="rect">
            <a:avLst/>
          </a:prstGeom>
        </p:spPr>
      </p:pic>
      <p:grpSp>
        <p:nvGrpSpPr>
          <p:cNvPr id="29" name="组 28"/>
          <p:cNvGrpSpPr/>
          <p:nvPr/>
        </p:nvGrpSpPr>
        <p:grpSpPr>
          <a:xfrm>
            <a:off x="8003086" y="3604676"/>
            <a:ext cx="3300312" cy="2553753"/>
            <a:chOff x="930166" y="3604676"/>
            <a:chExt cx="3300312" cy="2553753"/>
          </a:xfrm>
        </p:grpSpPr>
        <p:sp>
          <p:nvSpPr>
            <p:cNvPr id="30" name="矩形 29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6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作品概述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>
                <a:solidFill>
                  <a:schemeClr val="bg1"/>
                </a:solidFill>
              </a:rPr>
              <a:t>02</a:t>
            </a:r>
            <a:endParaRPr lang="en-US" altLang="zh-CN" sz="16600" b="1" dirty="0">
              <a:solidFill>
                <a:schemeClr val="bg1"/>
              </a:solidFill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340</TotalTime>
  <Words>1792</Words>
  <Application>Microsoft Office PowerPoint</Application>
  <PresentationFormat>宽屏</PresentationFormat>
  <Paragraphs>160</Paragraphs>
  <Slides>25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等线</vt:lpstr>
      <vt:lpstr>微软雅黑</vt:lpstr>
      <vt:lpstr>微软雅黑</vt:lpstr>
      <vt:lpstr>Arial</vt:lpstr>
      <vt:lpstr>Century Gothic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侯 添久</cp:lastModifiedBy>
  <cp:revision>113</cp:revision>
  <dcterms:created xsi:type="dcterms:W3CDTF">2015-08-18T02:51:41Z</dcterms:created>
  <dcterms:modified xsi:type="dcterms:W3CDTF">2019-09-01T15:19:33Z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